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ection_01_her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ection_02_quick-sca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152" y="0"/>
            <a:ext cx="571169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ection_03_scor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716" y="0"/>
            <a:ext cx="524456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ection_04_segment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261" y="0"/>
            <a:ext cx="512747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ection_05_analytic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254" y="0"/>
            <a:ext cx="464949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ection_06_profil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82" y="0"/>
            <a:ext cx="706403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ection_07_gamific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397" y="0"/>
            <a:ext cx="382920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ection_08_advanc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14" y="0"/>
            <a:ext cx="433517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ection_09_road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094" y="0"/>
            <a:ext cx="669981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